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564951" y="3040380"/>
            <a:ext cx="3062097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dirty="0">
                <a:solidFill>
                  <a:srgbClr val="FFFFFF"/>
                </a:solidFill>
                <a:latin typeface="Arial"/>
                <a:ea typeface="Microsoft YaHei"/>
                <a:cs typeface="Arial"/>
              </a:rPr>
              <a:t>完整PPT测试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507926" y="3806190"/>
            <a:ext cx="1176147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800" dirty="0">
                <a:solidFill>
                  <a:srgbClr val="888888"/>
                </a:solidFill>
                <a:latin typeface="Arial"/>
                <a:ea typeface="Microsoft YaHei"/>
                <a:cs typeface="Arial"/>
              </a:rPr>
              <a:t>谷歌 风格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5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5524500" y="3040380"/>
            <a:ext cx="1143000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dirty="0">
                <a:solidFill>
                  <a:srgbClr val="FFFFFF"/>
                </a:solidFill>
                <a:latin typeface="Arial"/>
                <a:ea typeface="Microsoft YaHei"/>
                <a:cs typeface="Arial"/>
              </a:rPr>
              <a:t>目录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507926" y="3806190"/>
            <a:ext cx="1176147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800" dirty="0">
                <a:solidFill>
                  <a:srgbClr val="888888"/>
                </a:solidFill>
                <a:latin typeface="Arial"/>
                <a:ea typeface="Microsoft YaHei"/>
                <a:cs typeface="Arial"/>
              </a:rPr>
              <a:t>谷歌 风格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5103876" y="3040380"/>
            <a:ext cx="1984248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dirty="0">
                <a:solidFill>
                  <a:srgbClr val="FFFFFF"/>
                </a:solidFill>
                <a:latin typeface="Arial"/>
                <a:ea typeface="Microsoft YaHei"/>
                <a:cs typeface="Arial"/>
              </a:rPr>
              <a:t>内容页 1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507926" y="3806190"/>
            <a:ext cx="1176147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800" dirty="0">
                <a:solidFill>
                  <a:srgbClr val="888888"/>
                </a:solidFill>
                <a:latin typeface="Arial"/>
                <a:ea typeface="Microsoft YaHei"/>
                <a:cs typeface="Arial"/>
              </a:rPr>
              <a:t>谷歌 风格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4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5038154" y="3040380"/>
            <a:ext cx="2115693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dirty="0">
                <a:solidFill>
                  <a:srgbClr val="FFFFFF"/>
                </a:solidFill>
                <a:latin typeface="Arial"/>
                <a:ea typeface="Microsoft YaHei"/>
                <a:cs typeface="Arial"/>
              </a:rPr>
              <a:t>内容页 2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507926" y="3806190"/>
            <a:ext cx="1176147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800" dirty="0">
                <a:solidFill>
                  <a:srgbClr val="888888"/>
                </a:solidFill>
                <a:latin typeface="Arial"/>
                <a:ea typeface="Microsoft YaHei"/>
                <a:cs typeface="Arial"/>
              </a:rPr>
              <a:t>谷歌 风格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5038154" y="3040380"/>
            <a:ext cx="2115693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dirty="0">
                <a:solidFill>
                  <a:srgbClr val="FFFFFF"/>
                </a:solidFill>
                <a:latin typeface="Arial"/>
                <a:ea typeface="Microsoft YaHei"/>
                <a:cs typeface="Arial"/>
              </a:rPr>
              <a:t>内容页 3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507926" y="3806190"/>
            <a:ext cx="1176147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800" dirty="0">
                <a:solidFill>
                  <a:srgbClr val="888888"/>
                </a:solidFill>
                <a:latin typeface="Arial"/>
                <a:ea typeface="Microsoft YaHei"/>
                <a:cs typeface="Arial"/>
              </a:rPr>
              <a:t>谷歌 风格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5038154" y="3040380"/>
            <a:ext cx="2115693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dirty="0">
                <a:solidFill>
                  <a:srgbClr val="FFFFFF"/>
                </a:solidFill>
                <a:latin typeface="Arial"/>
                <a:ea typeface="Microsoft YaHei"/>
                <a:cs typeface="Arial"/>
              </a:rPr>
              <a:t>内容页 4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507926" y="3806190"/>
            <a:ext cx="1176147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800" dirty="0">
                <a:solidFill>
                  <a:srgbClr val="888888"/>
                </a:solidFill>
                <a:latin typeface="Arial"/>
                <a:ea typeface="Microsoft YaHei"/>
                <a:cs typeface="Arial"/>
              </a:rPr>
              <a:t>谷歌 风格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5524500" y="3040380"/>
            <a:ext cx="1143000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dirty="0">
                <a:solidFill>
                  <a:srgbClr val="FFFFFF"/>
                </a:solidFill>
                <a:latin typeface="Arial"/>
                <a:ea typeface="Microsoft YaHei"/>
                <a:cs typeface="Arial"/>
              </a:rPr>
              <a:t>结语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507926" y="3806190"/>
            <a:ext cx="1176147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800" dirty="0">
                <a:solidFill>
                  <a:srgbClr val="888888"/>
                </a:solidFill>
                <a:latin typeface="Arial"/>
                <a:ea typeface="Microsoft YaHei"/>
                <a:cs typeface="Arial"/>
              </a:rPr>
              <a:t>谷歌 风格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5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etch(across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