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381000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0" y="3048000"/>
                </a:moveTo>
                <a:lnTo>
                  <a:pt x="381000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8382000" y="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3810000" y="0"/>
                </a:moveTo>
                <a:lnTo>
                  <a:pt x="0" y="0"/>
                </a:lnTo>
                <a:lnTo>
                  <a:pt x="3810000" y="30480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3110513" y="2468880"/>
            <a:ext cx="5970975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634264" y="3457575"/>
            <a:ext cx="492347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生成一个F5G全光网助力智慧工厂的售前汇报PPT。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616321" y="6061710"/>
            <a:ext cx="95935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2026年05月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675459" y="6458902"/>
            <a:ext cx="726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476250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0" y="2095500"/>
                </a:moveTo>
                <a:lnTo>
                  <a:pt x="285750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9334500" y="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2857500" y="0"/>
                </a:moveTo>
                <a:lnTo>
                  <a:pt x="0" y="0"/>
                </a:lnTo>
                <a:lnTo>
                  <a:pt x="2857500" y="20955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4946142" y="2849880"/>
            <a:ext cx="2299716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感谢观看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673251" y="3806190"/>
            <a:ext cx="2845498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591115" y="6458902"/>
            <a:ext cx="15702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10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00"/>
                            </p:stCondLst>
                            <p:childTnLst>
                              <p:par>
                                <p:cTn id="33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Ellipse 5"/>
          <p:cNvSpPr/>
          <p:nvPr/>
        </p:nvSpPr>
        <p:spPr>
          <a:xfrm>
            <a:off x="571500" y="1638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933450" y="1609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内容概览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365867" y="1642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  <p:sp>
        <p:nvSpPr>
          <p:cNvPr id="8" name="Ellipse 8"/>
          <p:cNvSpPr/>
          <p:nvPr/>
        </p:nvSpPr>
        <p:spPr>
          <a:xfrm>
            <a:off x="571500" y="2209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933450" y="2181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核心要点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365867" y="2213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  <p:sp>
        <p:nvSpPr>
          <p:cNvPr id="11" name="Ellipse 11"/>
          <p:cNvSpPr/>
          <p:nvPr/>
        </p:nvSpPr>
        <p:spPr>
          <a:xfrm>
            <a:off x="571500" y="2781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933450" y="2752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详细分析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365867" y="2785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  <p:sp>
        <p:nvSpPr>
          <p:cNvPr id="14" name="Ellipse 14"/>
          <p:cNvSpPr/>
          <p:nvPr/>
        </p:nvSpPr>
        <p:spPr>
          <a:xfrm>
            <a:off x="571500" y="3352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933450" y="3324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总结展望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365867" y="3356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38592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1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74852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1.1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1.2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2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2.1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2.2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3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3.1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3.2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4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4.1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4.2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5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5.1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5.2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6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6.1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6.2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7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7.1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66712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根据主题"F5G全光网助力智慧工厂"生成的内容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7.2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65987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F5G全光网助力智慧工厂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9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